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>
      <a:defRPr lang="en-US"/>
    </a:defPPr>
    <a:lvl1pPr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65C6A5-26B9-40AB-A26F-E57979DF6D3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1C3C0D-5A43-4430-B534-DC40A81E9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B08B9-30FA-4445-89A1-9CAAD6A4676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05/27/873233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46482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4802-9E96-4498-A95B-CEDBF653C0AF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656B-A95A-48F1-AD6A-93441B7B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E407-998C-43E6-A296-967C5175302B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F01A-80DB-4856-BB20-48541FC8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4EFB-AE5A-4AC5-9B76-DECF1B451A3B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510D-8F1B-4074-8574-BECD1040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E443-59F1-4E4A-8243-382E4E31BEFE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720F-81A2-44C1-B6C6-9E5B70F55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7143-F64E-48FB-86E7-40760966D700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02B1-A643-445E-91A5-DC299A52A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5D06-1D73-4A81-9EBF-29B6FEECB534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BABC-68DA-49DB-A055-73FDD885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A7B3-6F80-4F99-A570-30F177E0AF03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E007-D4DA-4022-8632-361F3766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7828-A454-4F3E-8E9C-FC3B10BE4F40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2D80-635C-4626-88E3-E5455F401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9569-8736-436F-B415-B2FB2D883B0A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A089-8C59-4AA1-8AF8-2E84E788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9038-474C-4167-9EA0-76A2F60D6F1A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C9E0-AD83-4CBF-A39C-4C5CDA43B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4D08-01B1-461E-A1ED-48A99D569057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CFA7-E7CD-445E-B966-9A844CE7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ics.in.ua/cat/PSD.Greeting.Card.Template.With.Red.Roses.0610.2480x177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8575" y="17463"/>
            <a:ext cx="917257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B2E1D-1FDE-4CFA-8D4A-86AF00E365CB}" type="datetime1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Лукяненко Э.А., учитель начальных классов МКОУ СОШ № 256 ЗАТО г.Фокино Приморского края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C98E-3B64-448B-8615-D3C25A17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6;&#1077;&#1085;&#1100;%20&#1091;&#1095;&#1080;&#1090;&#1077;&#1083;&#1103;\Pesnya_pro_uchitelej_-_Uchitelya_dlya_nas_vy_svet_v_okoshke_(xMusic.me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rot="20273023">
            <a:off x="944563" y="2116138"/>
            <a:ext cx="46482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С праздником, дорогие учителя!</a:t>
            </a:r>
          </a:p>
        </p:txBody>
      </p:sp>
      <p:pic>
        <p:nvPicPr>
          <p:cNvPr id="4" name="Pesnya_pro_uchitelej_-_Uchitelya_dlya_nas_vy_svet_v_okoshk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48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dood.niro.nnov.ru/pluginfile.php/24858/course/overviewfiles/%D0%97%D0%BD%D0%B0%D1%87%D0%BE%D0%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311490" cy="23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Учитель! Как дорого это слово!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Сколько в нём ласки и доброты,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Вы часто бывали наставником строгим,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Но чаще - источником теплоты!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В вашей работе встречалось всякое: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Были невзгоды и радость побед,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Но самое главное, что в душах ребячьих,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Оставляете вы каждый свой след!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http://gifotkrytki.ru/_ph/36/2/63646934.gif?146705475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Душою красивы и очень добры,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Талантом сильны вы и сердцем щедры.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Все ваши идеи, мечты о прекрасном,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Уроки, затеи не будут напрасны!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Вы к детям дорогу сумели найти, 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Пусть ждут вас успехи на этом пути!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http://cs627230.vk.me/v627230449/1f199/IyLhlz7fO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876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Учительство - не труд, а отреченье,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Умение всего себя отдать,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Уйти на долгий подвиг и мученье,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 в этом видеть свет и благодать.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Учительство - когда в глазах холодных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Зажжется понимания заря,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 ты поймешь: старался не бесплодно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 знания разбрасывал не зря.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66294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  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Учить – дело непростое. Тут нужен ясный ум и горячее сердце. Вашими стараниями многие ребята нашли в жизни свой путь, и сегодня, в День учителя, настала пора поздравить вас и сказать «спасибо» за неоценимый труд! Будьте счастливы! Пусть вашу жизни ничто не омрачает, а в вашем доме живут любовь и понимание!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3" name="Picture 6" descr="http://www.playcast.ru/uploads/2013/10/04/624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422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Учитель! Как бесценно имя это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Среди богатых россыпей сердец.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Учитель! Это имя чище света.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Он мой отец, духовный мой отец!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Склонял он надо мной виски седые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 мир учил, как надо понимать,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 под его диктовку я впервые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Два слова вывел «Родина» и «Мать».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105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Учитель! Даже через много лет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Зажженный Вами не погаснет свет!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И сердце, знаю, будет молодым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Пока огонь священный будет с ним.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Твоя душа от всяческих невзгод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Врачующее пламя сбережёт.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Оно ещё поможет нам в пути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Хитрейшие загадки превзойти.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Оно ещё поможет, и не раз,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Учитель мой, в делах продолжить Вас!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Учитель! Даже через много лет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Зажженный Вами не погаснет свет!!!</a:t>
            </a: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http://img2.searchmasterclass.net/uploads/posts/2013-06-29/image_3528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914400" y="990600"/>
            <a:ext cx="71628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    Учителя! Они как свет в пути,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Какое ж нужно огненное сердце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Иметь в груди, чтоб людям свет нести,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Чтоб след его вовек не мог стереться!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А чем их труд измерить, ты спроси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У миллионов армии народной.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Подвижников немало на Руси,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Но нет мудрее их и благородней!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http://offitecyg.ru/wp-content/uploads/2016/04/37398-otkrytki-kartinki-ko-dnyu-uchi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2530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  Учитель! Труд твой кропотливый,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 каким трудом еще сравнишь?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Ты словно сеятель над нивой,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Бесценный урожай растишь!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Ты будто первооткрыватель,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Ведешь по жизни молодежь,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Ты в тоннах знаний, как старатель,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Крупицу золота найдешь!</a:t>
            </a:r>
          </a:p>
        </p:txBody>
      </p:sp>
      <p:pic>
        <p:nvPicPr>
          <p:cNvPr id="6" name="Picture 6" descr="https://abitu.net/public/user/0d/c6/06/6b94d_3410.jpg?c=fd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038600" cy="303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CD8B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detskie-raskraski.ru/sites/default/files/raskraski_otkritki_den_uchitely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6675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